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9" r:id="rId16"/>
    <p:sldId id="277" r:id="rId17"/>
    <p:sldId id="276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E4BA-C5F9-45C6-8BAD-4F4BAB73A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AC3C1-7280-4021-8E2D-74D6ED01E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E04C3-5404-45E7-A4AB-217F766D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58D0C-22DC-4AF2-9D1F-FD201861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29E1-F7F5-485D-92D6-7A2B1A23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5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1BF1-C7C8-48C8-B61C-A1EA4829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FDB1-324D-430D-B3FC-ED97CC4F3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70033-D736-4039-86F0-74EA08BB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981EA-EBE9-4E41-ADB0-4FA5BF8B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0E29B-D422-42C6-AD7D-9A0BFC65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2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9BB53-106D-4847-8885-2E231A56A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53CAD-3331-4E27-ADAD-E36B498A7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5CD6-4DBB-44D3-BA41-C9EA4AA8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55276-C0F9-4D0F-9E74-96D5ABBB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1D563-B115-4BFA-AEFC-BD0DD9AC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DEDB-6D51-42BF-97A3-FD40ED20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92DF-D039-4AAD-A12B-C2D303B3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4C88-6B4B-4D03-AD20-53DD930C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980D-8C32-40DF-9293-75A297DA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DC2CD-480F-4154-84DF-7E5F59CE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7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372A-B2C7-4456-822C-5D7E16F1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B791-4129-4398-B32B-5921EBE01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AC64-85DC-4208-8F37-0004BE2C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A670-7F83-4AD9-8E45-8CB6B4A9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4017F-F2F4-49BD-8AF2-92B6B640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51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02BB-1BD9-4E32-A024-61C620CC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4DB-C3F6-42EE-8C7C-A3402B11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9307A-678F-4663-83DD-1E732A0A7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945CB-3CCA-4638-BA5C-A4D55648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C35E9-FD7D-43B4-9D6E-EBB00AB6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EA5B-F35D-4D64-9324-6D54507E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28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FB76-EC09-4664-8A0B-7090D47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44B5-5D5D-4A03-9BAA-8668CDC15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7E6E6-31BD-4C16-BA0D-A0CE2EC08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C6D65-0CB7-4543-8C28-6CA3FB427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30A2E-8F48-4EBB-A6A3-52EAC396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FFBFC-117D-4209-B0D7-F42DC4D6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582AE-AC4F-4E36-B9FF-355446F6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C9A0A-FB1A-4F41-8F47-6E6C0812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08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89EA-815C-4E30-A323-1BBBCAF8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6E1B5-4916-43F0-A2B0-EA5E99DE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F7117-E8EE-494B-A68C-BC3B03D0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43FEB-F571-4B3A-8A2E-DABE6E49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03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950F5-48DD-4111-B802-249AEA58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DA7CD-7021-4E45-A1DB-A4256053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0A5DF-8D4A-45A3-802E-B7A74C3F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9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A1F9-4AF7-41FD-872E-8AB94429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5C54-C2CC-424C-B30F-E717F71F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E665-14A4-4C98-ABEB-D338D7537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34A14-10F2-4719-AD38-BED52D09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66A43-78EB-4A03-8B6F-BA51607C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06CB1-D7CE-448B-9963-DBE78FFF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02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CE93-1A28-457E-ADD5-6E2646D0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F4A8C-D2D4-4BBC-AFB3-2060A490E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9AB6C-4241-44CB-AA94-CA7A59216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EE0FF-BD62-4E63-8EE7-843C574D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A1C5-AF3F-47C8-986C-9EDAB519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2EDA3-7A9B-4809-8C10-6A3D393F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3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2651E-74DE-415B-AAD2-3E149A5B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2290F-90EC-4CEA-8B34-931518D4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02AC-A86B-4767-8500-C1C07E4D5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9CBA2-BDF7-41B1-B7A7-BE55DC825CD0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792BC-831E-4461-BCB6-1CD44E127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25CA-43B0-491C-84BD-5A85FA938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8EFE2-F3E5-4808-84F1-65242C10D6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91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constantcontact.com/150f9af2201/8a3f5c40-9cd6-477e-abb3-603a0639a88f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pyrights-steemit.com&#10;">
            <a:extLst>
              <a:ext uri="{FF2B5EF4-FFF2-40B4-BE49-F238E27FC236}">
                <a16:creationId xmlns:a16="http://schemas.microsoft.com/office/drawing/2014/main" id="{5CC1122F-E224-4FEB-A081-D87F613D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59" y="307731"/>
            <a:ext cx="5330182" cy="39976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FC7D34-5F8C-4FC2-97CB-677E7C41C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GB" sz="3000">
                <a:solidFill>
                  <a:srgbClr val="FFFFFF"/>
                </a:solidFill>
              </a:rPr>
              <a:t>Conversational UI? Conversational AI? What’s all the fuss about?</a:t>
            </a:r>
            <a:br>
              <a:rPr lang="en-GB" sz="3000">
                <a:solidFill>
                  <a:srgbClr val="FFFFFF"/>
                </a:solidFill>
              </a:rPr>
            </a:br>
            <a:endParaRPr lang="en-GB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6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538764-A1AC-435F-B009-2EE25E811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171613-D23B-4A34-9650-8501A224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" y="770123"/>
            <a:ext cx="6737349" cy="1325563"/>
          </a:xfrm>
        </p:spPr>
        <p:txBody>
          <a:bodyPr>
            <a:normAutofit/>
          </a:bodyPr>
          <a:lstStyle/>
          <a:p>
            <a:r>
              <a:rPr lang="en-GB" dirty="0"/>
              <a:t>Challenges &amp;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76D53-DBBA-4319-9ADF-137E8128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GB" sz="2400" dirty="0"/>
              <a:t>Does it solve a real problem? </a:t>
            </a:r>
          </a:p>
          <a:p>
            <a:endParaRPr lang="en-GB" sz="2400" dirty="0"/>
          </a:p>
          <a:p>
            <a:r>
              <a:rPr lang="en-GB" sz="2400" dirty="0"/>
              <a:t>Is it smart enough? </a:t>
            </a:r>
          </a:p>
          <a:p>
            <a:endParaRPr lang="en-GB" sz="2400" dirty="0"/>
          </a:p>
          <a:p>
            <a:r>
              <a:rPr lang="en-GB" sz="2400" dirty="0"/>
              <a:t>Does it meet the needs of the user?</a:t>
            </a:r>
          </a:p>
          <a:p>
            <a:endParaRPr lang="en-GB" sz="2400" dirty="0"/>
          </a:p>
          <a:p>
            <a:r>
              <a:rPr lang="en-GB" sz="2400" dirty="0"/>
              <a:t>Is the natural language processing advanced enough? </a:t>
            </a:r>
          </a:p>
        </p:txBody>
      </p:sp>
    </p:spTree>
    <p:extLst>
      <p:ext uri="{BB962C8B-B14F-4D97-AF65-F5344CB8AC3E}">
        <p14:creationId xmlns:p14="http://schemas.microsoft.com/office/powerpoint/2010/main" val="206916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CEDFDF-5774-4D31-A877-62BC3147A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1" y="808699"/>
            <a:ext cx="9680010" cy="3726801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56378-888F-43F6-ACD2-C4B5BE78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Microsoft Conversational AI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CEBB4-EEB6-4DDF-9927-DA01CE8CBE70}"/>
              </a:ext>
            </a:extLst>
          </p:cNvPr>
          <p:cNvSpPr/>
          <p:nvPr/>
        </p:nvSpPr>
        <p:spPr>
          <a:xfrm>
            <a:off x="8883650" y="4802194"/>
            <a:ext cx="3308350" cy="38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b="1" i="1" dirty="0"/>
              <a:t>Slide courtesy of Microsoft </a:t>
            </a:r>
          </a:p>
        </p:txBody>
      </p:sp>
    </p:spTree>
    <p:extLst>
      <p:ext uri="{BB962C8B-B14F-4D97-AF65-F5344CB8AC3E}">
        <p14:creationId xmlns:p14="http://schemas.microsoft.com/office/powerpoint/2010/main" val="405242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87CCB58-682C-4D95-B951-6B759575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821AB-B721-4DAE-ACB7-73F59416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 sz="3100"/>
              <a:t>LUIS: Language Understanding Intelligent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87C20-42AD-423B-AB61-8D4D156232C8}"/>
              </a:ext>
            </a:extLst>
          </p:cNvPr>
          <p:cNvSpPr/>
          <p:nvPr/>
        </p:nvSpPr>
        <p:spPr>
          <a:xfrm>
            <a:off x="2361284" y="2458401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Machine Learning-based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0DB1C-6996-4D07-90BC-9A0AD38D5E4C}"/>
              </a:ext>
            </a:extLst>
          </p:cNvPr>
          <p:cNvSpPr/>
          <p:nvPr/>
        </p:nvSpPr>
        <p:spPr>
          <a:xfrm>
            <a:off x="500734" y="3758513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Natural language addition to your apps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9C705-7202-449C-8C88-4273DEF8C6E1}"/>
              </a:ext>
            </a:extLst>
          </p:cNvPr>
          <p:cNvSpPr/>
          <p:nvPr/>
        </p:nvSpPr>
        <p:spPr>
          <a:xfrm>
            <a:off x="2861680" y="5089001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Integrates with apps, bots &amp; IoT devices</a:t>
            </a:r>
          </a:p>
        </p:txBody>
      </p:sp>
    </p:spTree>
    <p:extLst>
      <p:ext uri="{BB962C8B-B14F-4D97-AF65-F5344CB8AC3E}">
        <p14:creationId xmlns:p14="http://schemas.microsoft.com/office/powerpoint/2010/main" val="424396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87CCB58-682C-4D95-B951-6B759575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821AB-B721-4DAE-ACB7-73F59416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 sz="3100" dirty="0"/>
              <a:t>New in LUIS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87C20-42AD-423B-AB61-8D4D156232C8}"/>
              </a:ext>
            </a:extLst>
          </p:cNvPr>
          <p:cNvSpPr/>
          <p:nvPr/>
        </p:nvSpPr>
        <p:spPr>
          <a:xfrm>
            <a:off x="2861680" y="2227393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Patterns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0DB1C-6996-4D07-90BC-9A0AD38D5E4C}"/>
              </a:ext>
            </a:extLst>
          </p:cNvPr>
          <p:cNvSpPr/>
          <p:nvPr/>
        </p:nvSpPr>
        <p:spPr>
          <a:xfrm>
            <a:off x="94334" y="4439792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Multi-Lingual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9C705-7202-449C-8C88-4273DEF8C6E1}"/>
              </a:ext>
            </a:extLst>
          </p:cNvPr>
          <p:cNvSpPr/>
          <p:nvPr/>
        </p:nvSpPr>
        <p:spPr>
          <a:xfrm>
            <a:off x="2861680" y="5089001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Sentiment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8C500-4F1E-4B21-922C-0EE8E170F6D4}"/>
              </a:ext>
            </a:extLst>
          </p:cNvPr>
          <p:cNvSpPr/>
          <p:nvPr/>
        </p:nvSpPr>
        <p:spPr>
          <a:xfrm>
            <a:off x="2697834" y="3559338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Speech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1CB79-FECE-4AE6-9E23-543357034314}"/>
              </a:ext>
            </a:extLst>
          </p:cNvPr>
          <p:cNvSpPr/>
          <p:nvPr/>
        </p:nvSpPr>
        <p:spPr>
          <a:xfrm>
            <a:off x="-10419" y="2827468"/>
            <a:ext cx="3721100" cy="1200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/>
              <a:t>Regex Entity</a:t>
            </a:r>
          </a:p>
        </p:txBody>
      </p:sp>
    </p:spTree>
    <p:extLst>
      <p:ext uri="{BB962C8B-B14F-4D97-AF65-F5344CB8AC3E}">
        <p14:creationId xmlns:p14="http://schemas.microsoft.com/office/powerpoint/2010/main" val="2145653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471FF0-CF9F-4ABC-B343-BF64EA78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AA82F-1C39-4404-B001-39912852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34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15EDD-15D8-48B1-8FE3-FD7726DF4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432" y="466804"/>
            <a:ext cx="4023135" cy="59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5B4AE06-C732-4A1F-9A31-F00361C3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1" y="1555751"/>
            <a:ext cx="6341957" cy="3075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DFB9C-6BFC-4A4E-8131-8106D6D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GB" sz="3600"/>
              <a:t>Bot Framework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384FD0C-A531-4E91-A480-A61F9C3A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2400" dirty="0"/>
              <a:t>Bot Builder SDK</a:t>
            </a:r>
          </a:p>
          <a:p>
            <a:endParaRPr lang="en-US" sz="2400" dirty="0"/>
          </a:p>
          <a:p>
            <a:r>
              <a:rPr lang="en-US" sz="2400" dirty="0"/>
              <a:t>Azure Bot Service </a:t>
            </a:r>
          </a:p>
          <a:p>
            <a:endParaRPr lang="en-US" sz="2400" dirty="0"/>
          </a:p>
          <a:p>
            <a:r>
              <a:rPr lang="en-US" sz="2400" dirty="0"/>
              <a:t>Channels </a:t>
            </a:r>
          </a:p>
        </p:txBody>
      </p:sp>
    </p:spTree>
    <p:extLst>
      <p:ext uri="{BB962C8B-B14F-4D97-AF65-F5344CB8AC3E}">
        <p14:creationId xmlns:p14="http://schemas.microsoft.com/office/powerpoint/2010/main" val="286881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471FF0-CF9F-4ABC-B343-BF64EA78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AA82F-1C39-4404-B001-39912852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8206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4BD8E5-916B-48F7-AAE2-EE6371E0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08216"/>
            <a:ext cx="5294716" cy="34415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423641-8A08-4555-A3B0-7A8FA5EB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12" y="643467"/>
            <a:ext cx="31337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31BB-8674-4D66-9676-314F95BF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16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🙏 </a:t>
            </a:r>
            <a:r>
              <a:rPr lang="en-GB" sz="2400" dirty="0">
                <a:solidFill>
                  <a:schemeClr val="bg1"/>
                </a:solidFill>
              </a:rPr>
              <a:t>Thank you for attending my talk 🙏</a:t>
            </a:r>
          </a:p>
          <a:p>
            <a:pPr marL="0" indent="0" algn="ctr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</a:rPr>
              <a:t>🌟 You’ve been an awesome audience 🌟</a:t>
            </a:r>
          </a:p>
          <a:p>
            <a:pPr marL="0" indent="0" algn="ctr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</a:rPr>
              <a:t>👍 don’t forget to evaluate this session in the </a:t>
            </a:r>
            <a:r>
              <a:rPr lang="en-GB" sz="2400" dirty="0" err="1">
                <a:solidFill>
                  <a:schemeClr val="bg1"/>
                </a:solidFill>
              </a:rPr>
              <a:t>DevSum</a:t>
            </a:r>
            <a:r>
              <a:rPr lang="en-GB" sz="2400" dirty="0">
                <a:solidFill>
                  <a:schemeClr val="bg1"/>
                </a:solidFill>
              </a:rPr>
              <a:t> app please👍</a:t>
            </a:r>
          </a:p>
          <a:p>
            <a:pPr marL="0" indent="0" algn="ctr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</a:rPr>
              <a:t>😛 If you think I’m amazing &amp; want to tweet about it, please tag my employer @</a:t>
            </a:r>
            <a:r>
              <a:rPr lang="en-GB" sz="2400" dirty="0" err="1">
                <a:solidFill>
                  <a:schemeClr val="bg1"/>
                </a:solidFill>
              </a:rPr>
              <a:t>NexmoDev</a:t>
            </a:r>
            <a:r>
              <a:rPr lang="en-GB" sz="2400" dirty="0">
                <a:solidFill>
                  <a:schemeClr val="bg1"/>
                </a:solidFill>
              </a:rPr>
              <a:t>…Kidding😛</a:t>
            </a:r>
          </a:p>
          <a:p>
            <a:pPr marL="0" indent="0" algn="ctr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</a:rPr>
              <a:t>🤓 For further questions or feedback, contact me : @</a:t>
            </a:r>
            <a:r>
              <a:rPr lang="en-GB" sz="2400" dirty="0" err="1">
                <a:solidFill>
                  <a:schemeClr val="bg1"/>
                </a:solidFill>
              </a:rPr>
              <a:t>Rabeb_Othmani</a:t>
            </a:r>
            <a:r>
              <a:rPr lang="en-GB" sz="2400" dirty="0">
                <a:solidFill>
                  <a:schemeClr val="bg1"/>
                </a:solidFill>
              </a:rPr>
              <a:t> or rabeb.othmani@vonage.com 🤓</a:t>
            </a:r>
          </a:p>
        </p:txBody>
      </p:sp>
    </p:spTree>
    <p:extLst>
      <p:ext uri="{BB962C8B-B14F-4D97-AF65-F5344CB8AC3E}">
        <p14:creationId xmlns:p14="http://schemas.microsoft.com/office/powerpoint/2010/main" val="21125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AA56879B-2EF5-496E-AD22-DF7A5C82A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8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3935AD-7B03-43FC-A264-10A17A4B0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80" y="1214306"/>
            <a:ext cx="6299200" cy="4429388"/>
          </a:xfrm>
        </p:spPr>
        <p:txBody>
          <a:bodyPr anchor="t">
            <a:no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Rabeb_Othmani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Developer advocate </a:t>
            </a:r>
          </a:p>
          <a:p>
            <a:endParaRPr lang="en-US" sz="2400" dirty="0"/>
          </a:p>
          <a:p>
            <a:r>
              <a:rPr lang="en-US" sz="2400" dirty="0" err="1"/>
              <a:t>Favourite</a:t>
            </a:r>
            <a:r>
              <a:rPr lang="en-US" sz="2400" dirty="0"/>
              <a:t> teammate of everyone on the @</a:t>
            </a:r>
            <a:r>
              <a:rPr lang="en-US" sz="2400" dirty="0" err="1"/>
              <a:t>NexmoDev</a:t>
            </a:r>
            <a:r>
              <a:rPr lang="en-US" sz="2400" dirty="0"/>
              <a:t> team</a:t>
            </a:r>
          </a:p>
          <a:p>
            <a:endParaRPr lang="en-US" sz="2400" dirty="0"/>
          </a:p>
          <a:p>
            <a:r>
              <a:rPr lang="en-US" sz="2400" dirty="0"/>
              <a:t>Women Who Code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Not famous yet</a:t>
            </a:r>
          </a:p>
        </p:txBody>
      </p:sp>
    </p:spTree>
    <p:extLst>
      <p:ext uri="{BB962C8B-B14F-4D97-AF65-F5344CB8AC3E}">
        <p14:creationId xmlns:p14="http://schemas.microsoft.com/office/powerpoint/2010/main" val="34932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6520142-03F7-47B8-8272-6AD3D5AC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r="9787" b="-1"/>
          <a:stretch/>
        </p:blipFill>
        <p:spPr>
          <a:xfrm>
            <a:off x="-7" y="-6"/>
            <a:ext cx="12192000" cy="685595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3" descr="A close up of a logo&#10;&#10;Description generated with high confidence">
            <a:extLst>
              <a:ext uri="{FF2B5EF4-FFF2-40B4-BE49-F238E27FC236}">
                <a16:creationId xmlns:a16="http://schemas.microsoft.com/office/drawing/2014/main" id="{38B92C93-967A-4024-993E-3CC15DAB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C22BF79-3CC4-4248-9675-5258FA493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2" b="2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7B5D3-1B42-4B58-89CF-670116F1C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 r="3" b="9072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4B855D-BE2A-4E3E-A9D8-15EF2714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5" y="417666"/>
            <a:ext cx="5734174" cy="1325563"/>
          </a:xfrm>
        </p:spPr>
        <p:txBody>
          <a:bodyPr>
            <a:normAutofit/>
          </a:bodyPr>
          <a:lstStyle/>
          <a:p>
            <a:r>
              <a:rPr lang="en-GB" dirty="0"/>
              <a:t>The Rise of Bots </a:t>
            </a:r>
          </a:p>
        </p:txBody>
      </p:sp>
      <p:pic>
        <p:nvPicPr>
          <p:cNvPr id="20" name="Content Placeholder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8319D4E8-1ED7-40E0-97EA-A88633A2B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" y="3538538"/>
            <a:ext cx="3181350" cy="3181350"/>
          </a:xfrm>
        </p:spPr>
      </p:pic>
    </p:spTree>
    <p:extLst>
      <p:ext uri="{BB962C8B-B14F-4D97-AF65-F5344CB8AC3E}">
        <p14:creationId xmlns:p14="http://schemas.microsoft.com/office/powerpoint/2010/main" val="3092486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Copyrights-ChatbotsMagazine&#10;">
            <a:extLst>
              <a:ext uri="{FF2B5EF4-FFF2-40B4-BE49-F238E27FC236}">
                <a16:creationId xmlns:a16="http://schemas.microsoft.com/office/drawing/2014/main" id="{9D32540F-0E34-445D-8808-2022AF3C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" b="2269"/>
          <a:stretch/>
        </p:blipFill>
        <p:spPr>
          <a:xfrm>
            <a:off x="1938176" y="10"/>
            <a:ext cx="12191980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0A66DA-B2CA-4D8F-98E6-5C63EBF1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94" y="1253331"/>
            <a:ext cx="3805518" cy="4980128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~45% of end users prefer chatbots as the primary mode of communication for customer service inquires.</a:t>
            </a:r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GB" sz="1600" i="1" dirty="0"/>
              <a:t>source: Grand View Research report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by 2019, the voice recognition market will be a $601 million industry. </a:t>
            </a:r>
            <a:r>
              <a:rPr lang="en-GB" sz="1400" i="1" dirty="0"/>
              <a:t>source: </a:t>
            </a:r>
            <a:r>
              <a:rPr lang="en-GB" sz="1400" i="1" dirty="0" err="1"/>
              <a:t>Technavio</a:t>
            </a:r>
            <a:endParaRPr lang="en-GB" sz="1400" i="1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3"/>
              </a:rPr>
              <a:t>Consumer Intelligence Research Partners</a:t>
            </a:r>
            <a:r>
              <a:rPr lang="en-GB" sz="2000" dirty="0"/>
              <a:t> (CIRP) estimates that 8.2 million people own an Amazon Echo device.</a:t>
            </a:r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GB" sz="2000" dirty="0"/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38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99356F-D3DA-45DA-9C6F-B326E3DEF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59" y="2262141"/>
            <a:ext cx="2438400" cy="2438400"/>
          </a:xfrm>
        </p:spPr>
      </p:pic>
      <p:pic>
        <p:nvPicPr>
          <p:cNvPr id="7" name="Picture 6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6487041D-95C2-49C7-AB08-03FE00BB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76" y="1731779"/>
            <a:ext cx="3280428" cy="349912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6B825FC-DAEB-41C8-9C2B-52CA24F164A9}"/>
              </a:ext>
            </a:extLst>
          </p:cNvPr>
          <p:cNvSpPr/>
          <p:nvPr/>
        </p:nvSpPr>
        <p:spPr>
          <a:xfrm rot="1180351">
            <a:off x="1369973" y="344374"/>
            <a:ext cx="2703218" cy="1304355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Book me a flight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42FC76C-D1CD-4145-B6C0-1CC2CD44B7F9}"/>
              </a:ext>
            </a:extLst>
          </p:cNvPr>
          <p:cNvSpPr/>
          <p:nvPr/>
        </p:nvSpPr>
        <p:spPr>
          <a:xfrm rot="1180351">
            <a:off x="4829384" y="1809010"/>
            <a:ext cx="2556085" cy="1303939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I’d like to order a pizza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3CE2F0E-00A6-430C-91F8-AFB285246700}"/>
              </a:ext>
            </a:extLst>
          </p:cNvPr>
          <p:cNvSpPr/>
          <p:nvPr/>
        </p:nvSpPr>
        <p:spPr>
          <a:xfrm rot="1886766">
            <a:off x="1978554" y="2128908"/>
            <a:ext cx="3155577" cy="1512047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What’s the weather in Stockholm today? 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D5811A1-0CAB-4F3C-B531-C0042B6F59B3}"/>
              </a:ext>
            </a:extLst>
          </p:cNvPr>
          <p:cNvSpPr/>
          <p:nvPr/>
        </p:nvSpPr>
        <p:spPr>
          <a:xfrm rot="1180351">
            <a:off x="4292840" y="425535"/>
            <a:ext cx="2564309" cy="1142034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Play music 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5DBB728-4C67-4705-9994-5F58E83A134D}"/>
              </a:ext>
            </a:extLst>
          </p:cNvPr>
          <p:cNvSpPr/>
          <p:nvPr/>
        </p:nvSpPr>
        <p:spPr>
          <a:xfrm rot="2714072">
            <a:off x="4797982" y="3916485"/>
            <a:ext cx="2486061" cy="1224503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 have a problem logging in to my account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EA170BAA-375A-46B6-ADA4-5C36FA624AA0}"/>
              </a:ext>
            </a:extLst>
          </p:cNvPr>
          <p:cNvSpPr/>
          <p:nvPr/>
        </p:nvSpPr>
        <p:spPr>
          <a:xfrm>
            <a:off x="9454776" y="687294"/>
            <a:ext cx="2438400" cy="1715247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How did she survive before ??!!</a:t>
            </a:r>
          </a:p>
        </p:txBody>
      </p:sp>
    </p:spTree>
    <p:extLst>
      <p:ext uri="{BB962C8B-B14F-4D97-AF65-F5344CB8AC3E}">
        <p14:creationId xmlns:p14="http://schemas.microsoft.com/office/powerpoint/2010/main" val="265728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59C99F-B98B-4122-9E5A-32D365B58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r="17413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0B2772-0DE9-4715-A894-E3AD7EB7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396289"/>
            <a:ext cx="64770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The Interface of The Future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4FE2-4ED7-40A8-BEF4-63B6EC0F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GB" sz="2400" dirty="0"/>
              <a:t>Applications that talk.</a:t>
            </a:r>
          </a:p>
          <a:p>
            <a:r>
              <a:rPr lang="en-GB" sz="2400" dirty="0"/>
              <a:t>Applications that converse with the user on human terms. </a:t>
            </a:r>
          </a:p>
          <a:p>
            <a:r>
              <a:rPr lang="en-GB" sz="2400" dirty="0"/>
              <a:t>Applications that understand context.</a:t>
            </a:r>
          </a:p>
          <a:p>
            <a:r>
              <a:rPr lang="en-GB" sz="2400" dirty="0"/>
              <a:t>Applications that get smarter over time.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307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66981E-9AA3-4E6F-8438-85677A305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62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1B7EA9-E7B4-4931-8934-42DF5A89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-2" b="-2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345779-E4FB-416E-B1E7-F61A16ED596D}"/>
              </a:ext>
            </a:extLst>
          </p:cNvPr>
          <p:cNvSpPr/>
          <p:nvPr/>
        </p:nvSpPr>
        <p:spPr>
          <a:xfrm>
            <a:off x="3925338" y="2405661"/>
            <a:ext cx="3382683" cy="1446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3600" dirty="0"/>
              <a:t>A mix of both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6AC76-F213-4F2C-BA96-91A68166CD9B}"/>
              </a:ext>
            </a:extLst>
          </p:cNvPr>
          <p:cNvSpPr/>
          <p:nvPr/>
        </p:nvSpPr>
        <p:spPr>
          <a:xfrm>
            <a:off x="1199083" y="4790141"/>
            <a:ext cx="5074025" cy="1446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3600" dirty="0"/>
              <a:t>Voice based conversational interfaces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8C9F66-05A5-4966-89B5-148BF4774C97}"/>
              </a:ext>
            </a:extLst>
          </p:cNvPr>
          <p:cNvSpPr/>
          <p:nvPr/>
        </p:nvSpPr>
        <p:spPr>
          <a:xfrm>
            <a:off x="89646" y="533844"/>
            <a:ext cx="6544236" cy="14463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3600" dirty="0"/>
              <a:t>Text based conversational interfaces</a:t>
            </a:r>
          </a:p>
        </p:txBody>
      </p:sp>
    </p:spTree>
    <p:extLst>
      <p:ext uri="{BB962C8B-B14F-4D97-AF65-F5344CB8AC3E}">
        <p14:creationId xmlns:p14="http://schemas.microsoft.com/office/powerpoint/2010/main" val="339860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D405052-BE10-4429-8B08-BC7ADF416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"/>
          <a:stretch/>
        </p:blipFill>
        <p:spPr>
          <a:xfrm>
            <a:off x="20" y="16444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DA0894-2A3D-4F59-A5C9-645FB19007ED}"/>
              </a:ext>
            </a:extLst>
          </p:cNvPr>
          <p:cNvSpPr/>
          <p:nvPr/>
        </p:nvSpPr>
        <p:spPr>
          <a:xfrm>
            <a:off x="6651811" y="-358588"/>
            <a:ext cx="4691529" cy="1775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</a:schemeClr>
                </a:solidFill>
              </a:rPr>
              <a:t>Voice as a Primary Conversational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0A726-A657-4C64-A778-EE40C019C544}"/>
              </a:ext>
            </a:extLst>
          </p:cNvPr>
          <p:cNvSpPr/>
          <p:nvPr/>
        </p:nvSpPr>
        <p:spPr>
          <a:xfrm>
            <a:off x="7924801" y="887505"/>
            <a:ext cx="4691529" cy="1775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</a:schemeClr>
                </a:solidFill>
              </a:rPr>
              <a:t>A natural mean of interaction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8DDD6-62F9-42C0-941A-F12AE7C37F5D}"/>
              </a:ext>
            </a:extLst>
          </p:cNvPr>
          <p:cNvSpPr/>
          <p:nvPr/>
        </p:nvSpPr>
        <p:spPr>
          <a:xfrm>
            <a:off x="-424330" y="938308"/>
            <a:ext cx="2737221" cy="1852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</a:schemeClr>
                </a:solidFill>
              </a:rPr>
              <a:t>Frictionless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43DF3-9545-4822-A870-8CE8EC7725CC}"/>
              </a:ext>
            </a:extLst>
          </p:cNvPr>
          <p:cNvSpPr/>
          <p:nvPr/>
        </p:nvSpPr>
        <p:spPr>
          <a:xfrm>
            <a:off x="-510990" y="3179483"/>
            <a:ext cx="2910540" cy="1775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</a:schemeClr>
                </a:solidFill>
              </a:rPr>
              <a:t>Fast, simple &amp; everywhere</a:t>
            </a:r>
          </a:p>
        </p:txBody>
      </p:sp>
    </p:spTree>
    <p:extLst>
      <p:ext uri="{BB962C8B-B14F-4D97-AF65-F5344CB8AC3E}">
        <p14:creationId xmlns:p14="http://schemas.microsoft.com/office/powerpoint/2010/main" val="21332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4ACD6A-F941-467C-A33D-B13296A3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8306-F3C8-470F-B29E-52633A48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4" y="1230171"/>
            <a:ext cx="5314543" cy="3375920"/>
          </a:xfrm>
        </p:spPr>
        <p:txBody>
          <a:bodyPr anchor="t">
            <a:noAutofit/>
          </a:bodyPr>
          <a:lstStyle/>
          <a:p>
            <a:r>
              <a:rPr lang="en-GB" sz="2400" dirty="0"/>
              <a:t>More than recognising voice or text </a:t>
            </a:r>
          </a:p>
          <a:p>
            <a:endParaRPr lang="en-GB" sz="2400" dirty="0"/>
          </a:p>
          <a:p>
            <a:r>
              <a:rPr lang="en-GB" sz="2400" dirty="0"/>
              <a:t>Intelligent interfaces </a:t>
            </a:r>
          </a:p>
          <a:p>
            <a:endParaRPr lang="en-GB" sz="2400" dirty="0"/>
          </a:p>
          <a:p>
            <a:r>
              <a:rPr lang="en-GB" sz="2400" dirty="0"/>
              <a:t>A natural-language understanding of intentions behind those words. </a:t>
            </a:r>
          </a:p>
          <a:p>
            <a:endParaRPr lang="en-GB" sz="2400" dirty="0"/>
          </a:p>
          <a:p>
            <a:r>
              <a:rPr lang="en-GB" sz="2400" dirty="0"/>
              <a:t>artificial intelligence reasoning</a:t>
            </a:r>
          </a:p>
          <a:p>
            <a:endParaRPr lang="en-GB" sz="2400" dirty="0"/>
          </a:p>
          <a:p>
            <a:r>
              <a:rPr lang="en-GB" sz="2400" dirty="0"/>
              <a:t>contextual awareness.</a:t>
            </a:r>
          </a:p>
        </p:txBody>
      </p:sp>
    </p:spTree>
    <p:extLst>
      <p:ext uri="{BB962C8B-B14F-4D97-AF65-F5344CB8AC3E}">
        <p14:creationId xmlns:p14="http://schemas.microsoft.com/office/powerpoint/2010/main" val="328628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342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Conversational UI? Conversational AI? What’s all the fuss about? </vt:lpstr>
      <vt:lpstr>PowerPoint Presentation</vt:lpstr>
      <vt:lpstr>The Rise of Bots </vt:lpstr>
      <vt:lpstr>PowerPoint Presentation</vt:lpstr>
      <vt:lpstr>PowerPoint Presentation</vt:lpstr>
      <vt:lpstr>The Interface of The Future </vt:lpstr>
      <vt:lpstr>PowerPoint Presentation</vt:lpstr>
      <vt:lpstr>PowerPoint Presentation</vt:lpstr>
      <vt:lpstr>PowerPoint Presentation</vt:lpstr>
      <vt:lpstr>Challenges &amp; Considerations </vt:lpstr>
      <vt:lpstr>Microsoft Conversational AI </vt:lpstr>
      <vt:lpstr>LUIS: Language Understanding Intelligent Service</vt:lpstr>
      <vt:lpstr>New in LUIS</vt:lpstr>
      <vt:lpstr>Demo</vt:lpstr>
      <vt:lpstr>PowerPoint Presentation</vt:lpstr>
      <vt:lpstr>Bot Framework 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Rabeb Othmani</dc:creator>
  <cp:lastModifiedBy>Rabeb Othmani</cp:lastModifiedBy>
  <cp:revision>32</cp:revision>
  <dcterms:created xsi:type="dcterms:W3CDTF">2018-05-31T00:10:17Z</dcterms:created>
  <dcterms:modified xsi:type="dcterms:W3CDTF">2018-06-04T15:37:03Z</dcterms:modified>
</cp:coreProperties>
</file>